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0"/>
  </p:notesMasterIdLst>
  <p:sldIdLst>
    <p:sldId id="470" r:id="rId2"/>
    <p:sldId id="471" r:id="rId3"/>
    <p:sldId id="257" r:id="rId4"/>
    <p:sldId id="455" r:id="rId5"/>
    <p:sldId id="456" r:id="rId6"/>
    <p:sldId id="457" r:id="rId7"/>
    <p:sldId id="459" r:id="rId8"/>
    <p:sldId id="460" r:id="rId9"/>
    <p:sldId id="461" r:id="rId10"/>
    <p:sldId id="464" r:id="rId11"/>
    <p:sldId id="467" r:id="rId12"/>
    <p:sldId id="462" r:id="rId13"/>
    <p:sldId id="465" r:id="rId14"/>
    <p:sldId id="466" r:id="rId15"/>
    <p:sldId id="468" r:id="rId16"/>
    <p:sldId id="469" r:id="rId17"/>
    <p:sldId id="463" r:id="rId18"/>
    <p:sldId id="45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0" autoAdjust="0"/>
  </p:normalViewPr>
  <p:slideViewPr>
    <p:cSldViewPr>
      <p:cViewPr>
        <p:scale>
          <a:sx n="70" d="100"/>
          <a:sy n="70" d="100"/>
        </p:scale>
        <p:origin x="-116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9095-82C0-4D7D-8CEA-F50BB60A127B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87909-8E22-468E-83CD-A5E39A2A6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7909-8E22-468E-83CD-A5E39A2A6C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1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41E6F-63AB-4CF0-8C51-EAE4487785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ResourceBundle</a:t>
            </a:r>
            <a:r>
              <a:rPr lang="en-US" dirty="0" smtClean="0"/>
              <a:t> is the Java internationalization</a:t>
            </a:r>
            <a:r>
              <a:rPr lang="en-US" baseline="0" dirty="0" smtClean="0"/>
              <a:t> </a:t>
            </a:r>
            <a:r>
              <a:rPr lang="en-US" dirty="0" smtClean="0"/>
              <a:t>implementation that loads resources</a:t>
            </a:r>
            <a:r>
              <a:rPr lang="en-US" baseline="0" dirty="0" smtClean="0"/>
              <a:t> for a given locale and is the entry point through which resources can be retrieved.  Think of it as a glorified hash map that is loaded by differing backing stores. The </a:t>
            </a:r>
            <a:r>
              <a:rPr lang="en-US" baseline="0" dirty="0" err="1" smtClean="0"/>
              <a:t>PropertyResourceBundle</a:t>
            </a:r>
            <a:r>
              <a:rPr lang="en-US" baseline="0" dirty="0" smtClean="0"/>
              <a:t> actually is a hash map.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Show the </a:t>
            </a:r>
            <a:r>
              <a:rPr lang="en-US" baseline="0" dirty="0" err="1" smtClean="0"/>
              <a:t>ResourceBundle</a:t>
            </a:r>
            <a:r>
              <a:rPr lang="en-US" baseline="0" dirty="0" smtClean="0"/>
              <a:t> interface and the two implementations as well as the </a:t>
            </a:r>
            <a:r>
              <a:rPr lang="en-US" baseline="0" dirty="0" err="1" smtClean="0"/>
              <a:t>getKeys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handlGetObject</a:t>
            </a:r>
            <a:r>
              <a:rPr lang="en-US" baseline="0" dirty="0" smtClean="0"/>
              <a:t> methods that must be implemented.  Also note the extra </a:t>
            </a:r>
            <a:r>
              <a:rPr lang="en-US" baseline="0" dirty="0" err="1" smtClean="0"/>
              <a:t>getContents</a:t>
            </a:r>
            <a:r>
              <a:rPr lang="en-US" baseline="0" dirty="0" smtClean="0"/>
              <a:t> method on the </a:t>
            </a:r>
            <a:r>
              <a:rPr lang="en-US" baseline="0" dirty="0" err="1" smtClean="0"/>
              <a:t>ListResourceBundle</a:t>
            </a:r>
            <a:r>
              <a:rPr lang="en-US" baseline="0" dirty="0" smtClean="0"/>
              <a:t>.  And on the </a:t>
            </a:r>
            <a:r>
              <a:rPr lang="en-US" baseline="0" dirty="0" err="1" smtClean="0"/>
              <a:t>PropertyResourceBundle</a:t>
            </a:r>
            <a:r>
              <a:rPr lang="en-US" baseline="0" dirty="0" smtClean="0"/>
              <a:t> show that the constructor just loads the properties file into a hash map and then operates on that map.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41E6F-63AB-4CF0-8C51-EAE4487785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Contents redistribution is allowed if JAVACUP is noted as the source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Contents redistribution is allowed if JAVACUP is noted as the source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Contents redistribution is allowed if JAVACUP is noted as the source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Contents redistribution is allowed if JAVACUP is noted as the source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cup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avacup.ir" TargetMode="External"/><Relationship Id="rId2" Type="http://schemas.openxmlformats.org/officeDocument/2006/relationships/hyperlink" Target="http://www.javacup.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Introduction to Java Programming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771" y="5445224"/>
            <a:ext cx="2611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3"/>
              </a:rPr>
              <a:t>www.javacup.ir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26" name="Picture 2" descr="D:\Sadegh\Dropbox\JavaCup\JavaCupExam\Ad\full HD\java-c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436" y="3740547"/>
            <a:ext cx="1360092" cy="181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adegh\Dropbox\JavaCup\JavaCupExam\Ad\full HD\java-cup-tex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681413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39744" y="6165304"/>
            <a:ext cx="1913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Sadegh</a:t>
            </a:r>
            <a:r>
              <a:rPr lang="en-US" dirty="0" smtClean="0"/>
              <a:t> </a:t>
            </a:r>
            <a:r>
              <a:rPr lang="en-US" dirty="0" err="1" smtClean="0"/>
              <a:t>Aliakbary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9" y="2343150"/>
            <a:ext cx="8828486" cy="79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4" y="3645024"/>
            <a:ext cx="84867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is obviously the main aspect to be </a:t>
            </a:r>
            <a:r>
              <a:rPr lang="en-US" dirty="0" smtClean="0"/>
              <a:t>localized</a:t>
            </a:r>
            <a:endParaRPr lang="en-US" dirty="0"/>
          </a:p>
          <a:p>
            <a:pPr lvl="1"/>
            <a:r>
              <a:rPr lang="en-US" dirty="0" smtClean="0"/>
              <a:t>Other aspects: audio, …</a:t>
            </a:r>
          </a:p>
          <a:p>
            <a:r>
              <a:rPr lang="en-US" dirty="0" smtClean="0"/>
              <a:t>Many aspects are </a:t>
            </a:r>
            <a:r>
              <a:rPr lang="en-US" dirty="0"/>
              <a:t>handled differently </a:t>
            </a:r>
            <a:r>
              <a:rPr lang="en-US" dirty="0" smtClean="0"/>
              <a:t>based on </a:t>
            </a:r>
            <a:r>
              <a:rPr lang="en-US" dirty="0"/>
              <a:t>the locale: </a:t>
            </a:r>
            <a:endParaRPr lang="en-US" dirty="0" smtClean="0"/>
          </a:p>
          <a:p>
            <a:pPr lvl="1"/>
            <a:r>
              <a:rPr lang="en-US" dirty="0" smtClean="0"/>
              <a:t>date </a:t>
            </a:r>
            <a:r>
              <a:rPr lang="en-US" dirty="0"/>
              <a:t>and time, numbers, and </a:t>
            </a:r>
            <a:r>
              <a:rPr lang="en-US" dirty="0" smtClean="0"/>
              <a:t>currencies</a:t>
            </a:r>
          </a:p>
          <a:p>
            <a:r>
              <a:rPr lang="en-US" dirty="0" smtClean="0"/>
              <a:t>Format base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714637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NumberFormat</a:t>
            </a:r>
            <a:r>
              <a:rPr lang="en-US" dirty="0" smtClean="0"/>
              <a:t> </a:t>
            </a:r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14513"/>
            <a:ext cx="8743950" cy="338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907704" y="1814513"/>
            <a:ext cx="1512168" cy="318343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87824" y="2204864"/>
            <a:ext cx="4320480" cy="390351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967310" y="2595215"/>
            <a:ext cx="3548905" cy="318343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14910" y="3861048"/>
            <a:ext cx="4237409" cy="318343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73216"/>
            <a:ext cx="873428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763688" y="5918969"/>
            <a:ext cx="7006090" cy="318343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5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Currency </a:t>
            </a:r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02355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40968"/>
            <a:ext cx="806863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56" y="4725144"/>
            <a:ext cx="728262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DateFormat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19350"/>
            <a:ext cx="83058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686646"/>
            <a:ext cx="7809095" cy="169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SimpleDateFormat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90775"/>
            <a:ext cx="8906607" cy="132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35274"/>
            <a:ext cx="2520280" cy="1821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isolating</a:t>
            </a:r>
            <a:r>
              <a:rPr lang="en-US" dirty="0" smtClean="0"/>
              <a:t> </a:t>
            </a:r>
            <a:r>
              <a:rPr lang="en-US" dirty="0"/>
              <a:t>the parts of a program that are dependent on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Dependent on local </a:t>
            </a:r>
            <a:r>
              <a:rPr lang="en-US" dirty="0" smtClean="0">
                <a:sym typeface="Wingdings" pitchFamily="2" charset="2"/>
              </a:rPr>
              <a:t> resource bundles</a:t>
            </a:r>
          </a:p>
          <a:p>
            <a:r>
              <a:rPr lang="en-US" dirty="0" smtClean="0">
                <a:sym typeface="Wingdings" pitchFamily="2" charset="2"/>
              </a:rPr>
              <a:t>Other dependencies?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Rules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Work-flows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Configurations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Server, DB, …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052" name="Picture 4" descr="C:\Users\Zahra\Desktop\the-end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0" y="1390650"/>
            <a:ext cx="6604000" cy="40767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76464"/>
          </a:xfrm>
        </p:spPr>
        <p:txBody>
          <a:bodyPr>
            <a:normAutofit/>
          </a:bodyPr>
          <a:lstStyle/>
          <a:p>
            <a:r>
              <a:rPr lang="en-US" dirty="0"/>
              <a:t>Copyright ©2014 </a:t>
            </a:r>
            <a:r>
              <a:rPr lang="en-US" dirty="0" smtClean="0">
                <a:hlinkClick r:id="rId2"/>
              </a:rPr>
              <a:t>JAVACUP.IR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rights reserved. </a:t>
            </a:r>
            <a:endParaRPr lang="en-US" dirty="0" smtClean="0"/>
          </a:p>
          <a:p>
            <a:r>
              <a:rPr lang="en-US" dirty="0" smtClean="0"/>
              <a:t>Redistribution </a:t>
            </a:r>
            <a:r>
              <a:rPr lang="en-US" dirty="0"/>
              <a:t>of </a:t>
            </a:r>
            <a:r>
              <a:rPr lang="en-US" dirty="0" smtClean="0"/>
              <a:t>JAVACUP contents </a:t>
            </a:r>
            <a:r>
              <a:rPr lang="en-US" dirty="0"/>
              <a:t>is not prohibited if </a:t>
            </a:r>
            <a:r>
              <a:rPr lang="en-US" dirty="0" smtClean="0"/>
              <a:t>JAVACUP is clearly </a:t>
            </a:r>
            <a:r>
              <a:rPr lang="en-US" dirty="0"/>
              <a:t>noted as the source in the used case. </a:t>
            </a:r>
            <a:endParaRPr lang="en-US" dirty="0" smtClean="0"/>
          </a:p>
          <a:p>
            <a:r>
              <a:rPr lang="en-US" dirty="0" smtClean="0"/>
              <a:t>JAVACUP </a:t>
            </a:r>
            <a:r>
              <a:rPr lang="en-US" dirty="0"/>
              <a:t>shall </a:t>
            </a:r>
            <a:r>
              <a:rPr lang="en-US" dirty="0" smtClean="0"/>
              <a:t>not </a:t>
            </a:r>
            <a:r>
              <a:rPr lang="en-US" dirty="0"/>
              <a:t>be liable for any errors </a:t>
            </a:r>
            <a:r>
              <a:rPr lang="en-US" dirty="0" smtClean="0"/>
              <a:t>in </a:t>
            </a:r>
            <a:r>
              <a:rPr lang="en-US" dirty="0"/>
              <a:t>the content, or for any actions taken in reliance thereon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send your feedback to </a:t>
            </a:r>
            <a:r>
              <a:rPr lang="en-US" dirty="0" smtClean="0">
                <a:hlinkClick r:id="rId3"/>
              </a:rPr>
              <a:t>info@javacup.ir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i18n</a:t>
            </a:r>
          </a:p>
          <a:p>
            <a:r>
              <a:rPr lang="en-US" dirty="0" smtClean="0"/>
              <a:t>Localization</a:t>
            </a:r>
          </a:p>
          <a:p>
            <a:r>
              <a:rPr lang="en-US" dirty="0" smtClean="0"/>
              <a:t>Resource Bundles</a:t>
            </a:r>
          </a:p>
          <a:p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Internationalization (i18n)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44824"/>
            <a:ext cx="8686800" cy="4724400"/>
          </a:xfrm>
        </p:spPr>
        <p:txBody>
          <a:bodyPr/>
          <a:lstStyle/>
          <a:p>
            <a:r>
              <a:rPr lang="en-US" dirty="0" smtClean="0"/>
              <a:t>the process of designing and writing an application </a:t>
            </a:r>
          </a:p>
          <a:p>
            <a:r>
              <a:rPr lang="en-US" dirty="0" smtClean="0"/>
              <a:t>so that it can be used in a global or multinational context</a:t>
            </a:r>
          </a:p>
          <a:p>
            <a:endParaRPr lang="en-US" dirty="0"/>
          </a:p>
          <a:p>
            <a:r>
              <a:rPr lang="en-US" dirty="0" smtClean="0"/>
              <a:t>An internationalized program is capable of supporting different languages, </a:t>
            </a:r>
          </a:p>
          <a:p>
            <a:pPr lvl="1"/>
            <a:r>
              <a:rPr lang="en-US" dirty="0" smtClean="0"/>
              <a:t>as well as date, time, currency, and other values, </a:t>
            </a:r>
          </a:p>
          <a:p>
            <a:r>
              <a:rPr lang="en-US" b="1" dirty="0" smtClean="0"/>
              <a:t>without software modification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2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8840"/>
            <a:ext cx="8686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"Internationalization is :</a:t>
            </a:r>
          </a:p>
          <a:p>
            <a:r>
              <a:rPr lang="en-US" dirty="0" smtClean="0"/>
              <a:t>the process of designing software </a:t>
            </a:r>
          </a:p>
          <a:p>
            <a:r>
              <a:rPr lang="en-US" dirty="0" smtClean="0"/>
              <a:t>so that it can be adapted (localized) to various languages and regions easily, cost-effectively, </a:t>
            </a:r>
          </a:p>
          <a:p>
            <a:r>
              <a:rPr lang="en-US" dirty="0" smtClean="0"/>
              <a:t>and in particular </a:t>
            </a:r>
            <a:r>
              <a:rPr lang="en-US" b="1" dirty="0" smtClean="0"/>
              <a:t>without engineering changes</a:t>
            </a:r>
            <a:r>
              <a:rPr lang="en-US" dirty="0" smtClean="0"/>
              <a:t> to the software</a:t>
            </a:r>
          </a:p>
          <a:p>
            <a:r>
              <a:rPr lang="en-US" dirty="0" smtClean="0"/>
              <a:t>This generally involves </a:t>
            </a:r>
            <a:r>
              <a:rPr lang="en-US" b="1" dirty="0" smtClean="0"/>
              <a:t>isolating</a:t>
            </a:r>
            <a:r>
              <a:rPr lang="en-US" dirty="0" smtClean="0"/>
              <a:t> the parts of a program that are dependent on language and culture…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9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 (L10n)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"Localization is:</a:t>
            </a:r>
          </a:p>
          <a:p>
            <a:r>
              <a:rPr lang="en-US" dirty="0" smtClean="0"/>
              <a:t>the process of adapting a program for use in a specific locale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locale</a:t>
            </a:r>
            <a:r>
              <a:rPr lang="en-US" dirty="0" smtClean="0"/>
              <a:t> is a geographic or political region that shares the same language and customs. </a:t>
            </a:r>
          </a:p>
          <a:p>
            <a:r>
              <a:rPr lang="en-US" dirty="0" smtClean="0"/>
              <a:t>Localization includes the </a:t>
            </a:r>
            <a:r>
              <a:rPr lang="en-US" b="1" dirty="0" smtClean="0"/>
              <a:t>translation of text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such as user interface labels, error messages, and online help</a:t>
            </a:r>
          </a:p>
          <a:p>
            <a:r>
              <a:rPr lang="en-US" dirty="0" smtClean="0"/>
              <a:t>It also includes the culture-specific formatting of data items </a:t>
            </a:r>
          </a:p>
          <a:p>
            <a:pPr lvl="1"/>
            <a:r>
              <a:rPr lang="en-US" dirty="0" smtClean="0"/>
              <a:t>such as monetary values, times, dates, and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809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Steps of Internationalization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 translatable text from code</a:t>
            </a:r>
          </a:p>
          <a:p>
            <a:r>
              <a:rPr lang="en-US" dirty="0" smtClean="0"/>
              <a:t>Load resources for a specific locale</a:t>
            </a:r>
          </a:p>
          <a:p>
            <a:r>
              <a:rPr lang="en-US" dirty="0" smtClean="0"/>
              <a:t>Inject locale specific resources into the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7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Internationalization: </a:t>
            </a:r>
            <a:r>
              <a:rPr lang="en-US" dirty="0" err="1" smtClean="0"/>
              <a:t>ResourceBundle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44960"/>
            <a:ext cx="8686800" cy="4724400"/>
          </a:xfrm>
        </p:spPr>
        <p:txBody>
          <a:bodyPr/>
          <a:lstStyle/>
          <a:p>
            <a:r>
              <a:rPr lang="en-US" dirty="0" err="1" smtClean="0"/>
              <a:t>ResourceBundle</a:t>
            </a:r>
            <a:r>
              <a:rPr lang="en-US" dirty="0" smtClean="0"/>
              <a:t> is the basis of Java internationalization</a:t>
            </a:r>
          </a:p>
          <a:p>
            <a:pPr lvl="1"/>
            <a:r>
              <a:rPr lang="en-US" dirty="0" smtClean="0"/>
              <a:t>Backed by different data stores </a:t>
            </a:r>
          </a:p>
          <a:p>
            <a:pPr lvl="2"/>
            <a:r>
              <a:rPr lang="en-US" dirty="0" smtClean="0"/>
              <a:t>Property files (</a:t>
            </a:r>
            <a:r>
              <a:rPr lang="en-US" dirty="0" err="1" smtClean="0"/>
              <a:t>PropertyResourceBundle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Java source code (</a:t>
            </a:r>
            <a:r>
              <a:rPr lang="en-US" dirty="0" err="1" smtClean="0"/>
              <a:t>ListResourceBundle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Represents a collection of key/value pairs for a given locale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2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0613"/>
            <a:ext cx="8686800" cy="4724400"/>
          </a:xfrm>
        </p:spPr>
        <p:txBody>
          <a:bodyPr/>
          <a:lstStyle/>
          <a:p>
            <a:r>
              <a:rPr lang="en-US" dirty="0" smtClean="0"/>
              <a:t>Property file(s)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Accessing the resource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062413"/>
            <a:ext cx="7696200" cy="132343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ResourceBundle.</a:t>
            </a:r>
            <a:r>
              <a:rPr lang="en-US" sz="2000" i="1" dirty="0" err="1" smtClean="0"/>
              <a:t>getBundle</a:t>
            </a:r>
            <a:r>
              <a:rPr lang="en-US" sz="2000" i="1" dirty="0" smtClean="0"/>
              <a:t>("bundle").</a:t>
            </a:r>
            <a:r>
              <a:rPr lang="en-US" sz="2000" i="1" dirty="0" err="1" smtClean="0"/>
              <a:t>getString</a:t>
            </a:r>
            <a:r>
              <a:rPr lang="en-US" sz="2000" i="1" dirty="0" smtClean="0"/>
              <a:t>("</a:t>
            </a:r>
            <a:r>
              <a:rPr lang="en-US" sz="2000" i="1" dirty="0" err="1" smtClean="0"/>
              <a:t>abc</a:t>
            </a:r>
            <a:r>
              <a:rPr lang="en-US" sz="2000" i="1" dirty="0" smtClean="0"/>
              <a:t>") ; //some string</a:t>
            </a:r>
          </a:p>
          <a:p>
            <a:endParaRPr lang="en-US" sz="2000" i="1" dirty="0" smtClean="0"/>
          </a:p>
          <a:p>
            <a:r>
              <a:rPr lang="en-US" sz="2000" dirty="0" err="1" smtClean="0"/>
              <a:t>ResourceBundle.</a:t>
            </a:r>
            <a:r>
              <a:rPr lang="en-US" sz="2000" i="1" dirty="0" err="1" smtClean="0"/>
              <a:t>getBundle</a:t>
            </a:r>
            <a:r>
              <a:rPr lang="en-US" sz="2000" i="1" dirty="0" smtClean="0"/>
              <a:t>("bundle", </a:t>
            </a:r>
            <a:r>
              <a:rPr lang="en-US" sz="2000" i="1" dirty="0" err="1" smtClean="0"/>
              <a:t>Locale.ITALIAN</a:t>
            </a:r>
            <a:r>
              <a:rPr lang="en-US" sz="2000" i="1" dirty="0" smtClean="0"/>
              <a:t>).</a:t>
            </a:r>
            <a:r>
              <a:rPr lang="en-US" sz="2000" i="1" dirty="0" err="1" smtClean="0"/>
              <a:t>getString</a:t>
            </a:r>
            <a:r>
              <a:rPr lang="en-US" sz="2000" i="1" dirty="0" smtClean="0"/>
              <a:t>("</a:t>
            </a:r>
            <a:r>
              <a:rPr lang="en-US" sz="2000" i="1" dirty="0" err="1" smtClean="0"/>
              <a:t>abc</a:t>
            </a:r>
            <a:r>
              <a:rPr lang="en-US" sz="2000" i="1" dirty="0" smtClean="0"/>
              <a:t>")     //some Italian string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24013"/>
            <a:ext cx="7696200" cy="7078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#</a:t>
            </a:r>
            <a:r>
              <a:rPr lang="en-US" sz="2000" dirty="0" err="1" smtClean="0"/>
              <a:t>bundle.properties</a:t>
            </a:r>
            <a:endParaRPr lang="en-US" sz="2000" dirty="0" smtClean="0"/>
          </a:p>
          <a:p>
            <a:r>
              <a:rPr lang="en-US" sz="2000" i="1" dirty="0" err="1" smtClean="0"/>
              <a:t>abc</a:t>
            </a:r>
            <a:r>
              <a:rPr lang="en-US" sz="2000" i="1" dirty="0" smtClean="0"/>
              <a:t>=some string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538413"/>
            <a:ext cx="7696200" cy="7078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#</a:t>
            </a:r>
            <a:r>
              <a:rPr lang="en-US" sz="2000" dirty="0" err="1" smtClean="0"/>
              <a:t>bundle_it.properties</a:t>
            </a:r>
            <a:endParaRPr lang="en-US" sz="2000" dirty="0" smtClean="0"/>
          </a:p>
          <a:p>
            <a:r>
              <a:rPr lang="en-US" sz="2000" i="1" dirty="0" err="1" smtClean="0"/>
              <a:t>abc</a:t>
            </a:r>
            <a:r>
              <a:rPr lang="en-US" sz="2000" i="1" dirty="0" smtClean="0"/>
              <a:t>=some Italian string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7456363"/>
            <a:ext cx="762000" cy="365125"/>
          </a:xfrm>
        </p:spPr>
        <p:txBody>
          <a:bodyPr/>
          <a:lstStyle/>
          <a:p>
            <a:fld id="{DDAF9826-FF00-49CE-8954-38A6372D44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1440</TotalTime>
  <Words>754</Words>
  <Application>Microsoft Office PowerPoint</Application>
  <PresentationFormat>On-screen Show (4:3)</PresentationFormat>
  <Paragraphs>136</Paragraphs>
  <Slides>18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An Introduction to Java Programming</vt:lpstr>
      <vt:lpstr>PowerPoint Presentation</vt:lpstr>
      <vt:lpstr>Agenda</vt:lpstr>
      <vt:lpstr>Internationalization (i18n)</vt:lpstr>
      <vt:lpstr>Internationalization (continued)</vt:lpstr>
      <vt:lpstr>Localization (L10n)</vt:lpstr>
      <vt:lpstr>First Steps of Internationalization</vt:lpstr>
      <vt:lpstr>Java Internationalization: ResourceBundle</vt:lpstr>
      <vt:lpstr>For example</vt:lpstr>
      <vt:lpstr>Example (2)</vt:lpstr>
      <vt:lpstr>Localizing Text</vt:lpstr>
      <vt:lpstr>PowerPoint Presentation</vt:lpstr>
      <vt:lpstr>The NumberFormat Class</vt:lpstr>
      <vt:lpstr>The Currency Class</vt:lpstr>
      <vt:lpstr>The DateFormat Class</vt:lpstr>
      <vt:lpstr>SimpleDateFormat</vt:lpstr>
      <vt:lpstr>Design Hint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Programming in Java</dc:title>
  <dc:creator>userh</dc:creator>
  <cp:lastModifiedBy>sadegh</cp:lastModifiedBy>
  <cp:revision>859</cp:revision>
  <dcterms:created xsi:type="dcterms:W3CDTF">2010-10-08T10:52:50Z</dcterms:created>
  <dcterms:modified xsi:type="dcterms:W3CDTF">2013-12-10T08:44:14Z</dcterms:modified>
</cp:coreProperties>
</file>